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62"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88"/>
    <p:restoredTop sz="95897"/>
  </p:normalViewPr>
  <p:slideViewPr>
    <p:cSldViewPr snapToGrid="0" snapToObjects="1">
      <p:cViewPr varScale="1">
        <p:scale>
          <a:sx n="63" d="100"/>
          <a:sy n="63" d="100"/>
        </p:scale>
        <p:origin x="184" y="1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4/27/21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363E-EEFE-0841-ABF8-C20B3D46ED6F}"/>
              </a:ext>
            </a:extLst>
          </p:cNvPr>
          <p:cNvSpPr>
            <a:spLocks noGrp="1"/>
          </p:cNvSpPr>
          <p:nvPr>
            <p:ph type="title"/>
          </p:nvPr>
        </p:nvSpPr>
        <p:spPr>
          <a:xfrm>
            <a:off x="1030287" y="584620"/>
            <a:ext cx="10131425" cy="1456267"/>
          </a:xfrm>
        </p:spPr>
        <p:txBody>
          <a:bodyPr/>
          <a:lstStyle/>
          <a:p>
            <a:pPr algn="ctr"/>
            <a:r>
              <a:rPr lang="en-US" dirty="0"/>
              <a:t>Critical reflection question 3 </a:t>
            </a:r>
          </a:p>
        </p:txBody>
      </p:sp>
      <p:sp>
        <p:nvSpPr>
          <p:cNvPr id="3" name="Content Placeholder 2">
            <a:extLst>
              <a:ext uri="{FF2B5EF4-FFF2-40B4-BE49-F238E27FC236}">
                <a16:creationId xmlns:a16="http://schemas.microsoft.com/office/drawing/2014/main" id="{BD8B8053-DC73-DC41-BDB1-A744A210694D}"/>
              </a:ext>
            </a:extLst>
          </p:cNvPr>
          <p:cNvSpPr>
            <a:spLocks noGrp="1"/>
          </p:cNvSpPr>
          <p:nvPr>
            <p:ph idx="1"/>
          </p:nvPr>
        </p:nvSpPr>
        <p:spPr>
          <a:xfrm>
            <a:off x="1030287" y="1840832"/>
            <a:ext cx="10131425" cy="3649133"/>
          </a:xfrm>
        </p:spPr>
        <p:txBody>
          <a:bodyPr/>
          <a:lstStyle/>
          <a:p>
            <a:pPr marL="0" indent="0" algn="ctr">
              <a:buNone/>
            </a:pPr>
            <a:r>
              <a:rPr lang="en-US" dirty="0"/>
              <a:t>My production skills have greatly developed throughout this project. On InDesign, which is where I made my magazine cover, I have learned how to do more things and apply what I’ve learned from my mistakes. For example, my first magazine colors didn’t flow and needed to be fixed so I was able to go back and fix what I did wrong to make my final product look better. I also have been able to get more comfortable with the website and the tools that are available. This allows me to add more detail and make my magazine be the best it can be.</a:t>
            </a:r>
          </a:p>
          <a:p>
            <a:pPr marL="0" indent="0">
              <a:buNone/>
            </a:pPr>
            <a:endParaRPr lang="en-US" dirty="0"/>
          </a:p>
        </p:txBody>
      </p:sp>
      <p:sp>
        <p:nvSpPr>
          <p:cNvPr id="4" name="TextBox 3">
            <a:extLst>
              <a:ext uri="{FF2B5EF4-FFF2-40B4-BE49-F238E27FC236}">
                <a16:creationId xmlns:a16="http://schemas.microsoft.com/office/drawing/2014/main" id="{D4ECA95B-D6BF-2B4D-93E1-F256164D10A9}"/>
              </a:ext>
            </a:extLst>
          </p:cNvPr>
          <p:cNvSpPr txBox="1"/>
          <p:nvPr/>
        </p:nvSpPr>
        <p:spPr>
          <a:xfrm>
            <a:off x="1343525" y="1840832"/>
            <a:ext cx="9504948" cy="400110"/>
          </a:xfrm>
          <a:prstGeom prst="rect">
            <a:avLst/>
          </a:prstGeom>
          <a:noFill/>
        </p:spPr>
        <p:txBody>
          <a:bodyPr wrap="square" rtlCol="0">
            <a:spAutoFit/>
          </a:bodyPr>
          <a:lstStyle/>
          <a:p>
            <a:pPr algn="ctr"/>
            <a:r>
              <a:rPr lang="en-US" sz="2000" dirty="0"/>
              <a:t>How did your production skills develop throughout this project?</a:t>
            </a:r>
          </a:p>
        </p:txBody>
      </p:sp>
    </p:spTree>
    <p:extLst>
      <p:ext uri="{BB962C8B-B14F-4D97-AF65-F5344CB8AC3E}">
        <p14:creationId xmlns:p14="http://schemas.microsoft.com/office/powerpoint/2010/main" val="199257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CD7296-45B0-964F-BBDD-33B883AC7A51}"/>
              </a:ext>
            </a:extLst>
          </p:cNvPr>
          <p:cNvSpPr txBox="1"/>
          <p:nvPr/>
        </p:nvSpPr>
        <p:spPr>
          <a:xfrm>
            <a:off x="2081841" y="57296"/>
            <a:ext cx="2421467" cy="461665"/>
          </a:xfrm>
          <a:prstGeom prst="rect">
            <a:avLst/>
          </a:prstGeom>
          <a:noFill/>
        </p:spPr>
        <p:txBody>
          <a:bodyPr wrap="square" rtlCol="0">
            <a:spAutoFit/>
          </a:bodyPr>
          <a:lstStyle/>
          <a:p>
            <a:pPr algn="ctr"/>
            <a:r>
              <a:rPr lang="en-US" sz="2400" b="1" dirty="0">
                <a:latin typeface="+mj-lt"/>
              </a:rPr>
              <a:t>ORIGINAL</a:t>
            </a:r>
          </a:p>
        </p:txBody>
      </p:sp>
      <p:sp>
        <p:nvSpPr>
          <p:cNvPr id="7" name="TextBox 6">
            <a:extLst>
              <a:ext uri="{FF2B5EF4-FFF2-40B4-BE49-F238E27FC236}">
                <a16:creationId xmlns:a16="http://schemas.microsoft.com/office/drawing/2014/main" id="{4BE49D72-52C7-0341-AED7-7E9B02AE38D1}"/>
              </a:ext>
            </a:extLst>
          </p:cNvPr>
          <p:cNvSpPr txBox="1"/>
          <p:nvPr/>
        </p:nvSpPr>
        <p:spPr>
          <a:xfrm>
            <a:off x="7688694" y="57295"/>
            <a:ext cx="2161309" cy="461665"/>
          </a:xfrm>
          <a:prstGeom prst="rect">
            <a:avLst/>
          </a:prstGeom>
          <a:noFill/>
        </p:spPr>
        <p:txBody>
          <a:bodyPr wrap="square" rtlCol="0">
            <a:spAutoFit/>
          </a:bodyPr>
          <a:lstStyle/>
          <a:p>
            <a:pPr algn="ctr"/>
            <a:r>
              <a:rPr lang="en-US" sz="2400" dirty="0"/>
              <a:t>REVISION</a:t>
            </a:r>
          </a:p>
        </p:txBody>
      </p:sp>
      <p:sp>
        <p:nvSpPr>
          <p:cNvPr id="8" name="TextBox 7">
            <a:extLst>
              <a:ext uri="{FF2B5EF4-FFF2-40B4-BE49-F238E27FC236}">
                <a16:creationId xmlns:a16="http://schemas.microsoft.com/office/drawing/2014/main" id="{9FCE12B6-0213-EC46-86F3-CC438C4E27DF}"/>
              </a:ext>
            </a:extLst>
          </p:cNvPr>
          <p:cNvSpPr txBox="1"/>
          <p:nvPr/>
        </p:nvSpPr>
        <p:spPr>
          <a:xfrm>
            <a:off x="1539129" y="5894286"/>
            <a:ext cx="3401675" cy="738664"/>
          </a:xfrm>
          <a:prstGeom prst="rect">
            <a:avLst/>
          </a:prstGeom>
          <a:noFill/>
        </p:spPr>
        <p:txBody>
          <a:bodyPr wrap="square" rtlCol="0">
            <a:spAutoFit/>
          </a:bodyPr>
          <a:lstStyle/>
          <a:p>
            <a:pPr algn="ctr"/>
            <a:r>
              <a:rPr lang="en-US" sz="1400" dirty="0"/>
              <a:t>For my first time, I wasn’t familiar with Canva, and I didn’t know how to use special tools. </a:t>
            </a:r>
          </a:p>
        </p:txBody>
      </p:sp>
      <p:sp>
        <p:nvSpPr>
          <p:cNvPr id="9" name="TextBox 8">
            <a:extLst>
              <a:ext uri="{FF2B5EF4-FFF2-40B4-BE49-F238E27FC236}">
                <a16:creationId xmlns:a16="http://schemas.microsoft.com/office/drawing/2014/main" id="{ACB63357-6530-3642-8C0E-5C8D32E2A7D1}"/>
              </a:ext>
            </a:extLst>
          </p:cNvPr>
          <p:cNvSpPr txBox="1"/>
          <p:nvPr/>
        </p:nvSpPr>
        <p:spPr>
          <a:xfrm>
            <a:off x="6718298" y="5731144"/>
            <a:ext cx="4045071" cy="1169551"/>
          </a:xfrm>
          <a:prstGeom prst="rect">
            <a:avLst/>
          </a:prstGeom>
          <a:noFill/>
        </p:spPr>
        <p:txBody>
          <a:bodyPr wrap="square" rtlCol="0">
            <a:spAutoFit/>
          </a:bodyPr>
          <a:lstStyle/>
          <a:p>
            <a:pPr algn="ctr"/>
            <a:r>
              <a:rPr lang="en-US" sz="1400" dirty="0"/>
              <a:t>After some experience, I was much more familiar with the website and knew how to navigate my self around it. I was able to add cool little details that I didn’t know how to at first and change little details to make it look better.</a:t>
            </a:r>
          </a:p>
        </p:txBody>
      </p:sp>
      <p:pic>
        <p:nvPicPr>
          <p:cNvPr id="10" name="Picture 9">
            <a:extLst>
              <a:ext uri="{FF2B5EF4-FFF2-40B4-BE49-F238E27FC236}">
                <a16:creationId xmlns:a16="http://schemas.microsoft.com/office/drawing/2014/main" id="{FCCEE430-6952-5942-8E6C-F4A51B11D1D5}"/>
              </a:ext>
            </a:extLst>
          </p:cNvPr>
          <p:cNvPicPr>
            <a:picLocks noChangeAspect="1"/>
          </p:cNvPicPr>
          <p:nvPr/>
        </p:nvPicPr>
        <p:blipFill>
          <a:blip r:embed="rId2"/>
          <a:stretch>
            <a:fillRect/>
          </a:stretch>
        </p:blipFill>
        <p:spPr>
          <a:xfrm>
            <a:off x="6811972" y="495249"/>
            <a:ext cx="4045071" cy="5249750"/>
          </a:xfrm>
          <a:prstGeom prst="rect">
            <a:avLst/>
          </a:prstGeom>
        </p:spPr>
      </p:pic>
      <p:pic>
        <p:nvPicPr>
          <p:cNvPr id="11" name="Picture 10">
            <a:extLst>
              <a:ext uri="{FF2B5EF4-FFF2-40B4-BE49-F238E27FC236}">
                <a16:creationId xmlns:a16="http://schemas.microsoft.com/office/drawing/2014/main" id="{297C5EAA-D799-1C41-9C63-AFB8BFE586A0}"/>
              </a:ext>
            </a:extLst>
          </p:cNvPr>
          <p:cNvPicPr>
            <a:picLocks noChangeAspect="1"/>
          </p:cNvPicPr>
          <p:nvPr/>
        </p:nvPicPr>
        <p:blipFill>
          <a:blip r:embed="rId3"/>
          <a:stretch>
            <a:fillRect/>
          </a:stretch>
        </p:blipFill>
        <p:spPr>
          <a:xfrm>
            <a:off x="1284004" y="518009"/>
            <a:ext cx="4045072" cy="5259650"/>
          </a:xfrm>
          <a:prstGeom prst="rect">
            <a:avLst/>
          </a:prstGeom>
        </p:spPr>
      </p:pic>
    </p:spTree>
    <p:extLst>
      <p:ext uri="{BB962C8B-B14F-4D97-AF65-F5344CB8AC3E}">
        <p14:creationId xmlns:p14="http://schemas.microsoft.com/office/powerpoint/2010/main" val="584776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9</TotalTime>
  <Words>196</Words>
  <Application>Microsoft Macintosh PowerPoint</Application>
  <PresentationFormat>Widescreen</PresentationFormat>
  <Paragraphs>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Celestial</vt:lpstr>
      <vt:lpstr>Critical reflection question 3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reflection question 3 </dc:title>
  <dc:creator>Microsoft Office User</dc:creator>
  <cp:lastModifiedBy>Microsoft Office User</cp:lastModifiedBy>
  <cp:revision>3</cp:revision>
  <dcterms:created xsi:type="dcterms:W3CDTF">2021-04-27T14:11:39Z</dcterms:created>
  <dcterms:modified xsi:type="dcterms:W3CDTF">2021-04-27T14:21:13Z</dcterms:modified>
</cp:coreProperties>
</file>